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0092C9-BEB2-42F1-B3DB-2FA9F955A39A}" v="12" dt="2026-05-20T07:02:50.9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41289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9749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757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011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71236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819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138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452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5842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72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941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7D93BF4-C95A-405E-B598-2AA3AE14A508}" type="datetimeFigureOut">
              <a:rPr lang="lt-LT" smtClean="0"/>
              <a:t>2026-05-21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3D8FEA1-EC10-40CD-A315-90535FBFE0C7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661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D820D38-1BA7-B626-BCFA-F2A43F884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2565399"/>
            <a:ext cx="8915399" cy="2262781"/>
          </a:xfrm>
        </p:spPr>
        <p:txBody>
          <a:bodyPr>
            <a:noAutofit/>
          </a:bodyPr>
          <a:lstStyle/>
          <a:p>
            <a:r>
              <a:rPr lang="lt-LT" sz="5400" dirty="0"/>
              <a:t>„Universalus dizainas: nuo formalaus reglamentavimo prie praktinio įgyvendinimo“ </a:t>
            </a:r>
          </a:p>
        </p:txBody>
      </p:sp>
    </p:spTree>
    <p:extLst>
      <p:ext uri="{BB962C8B-B14F-4D97-AF65-F5344CB8AC3E}">
        <p14:creationId xmlns:p14="http://schemas.microsoft.com/office/powerpoint/2010/main" val="350420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624BA5B1-F36D-8C76-1C5E-50828280CF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35" y="363017"/>
            <a:ext cx="11336873" cy="592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4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ED949B3B-073D-F2EF-5DE9-AC88DC40B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66" y="482599"/>
            <a:ext cx="10752667" cy="57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37F60F6-5FE0-E964-8B39-6F5C57E19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67" y="450989"/>
            <a:ext cx="11230133" cy="577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8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F831D84-CC18-AB4E-F3B2-74CD376B4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7" y="343957"/>
            <a:ext cx="11497733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81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18CB696-C839-80CF-6937-061181EB4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33" y="1"/>
            <a:ext cx="11489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15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A1C454D-579F-C070-E09C-205DD5B87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0"/>
            <a:ext cx="114807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8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CF6D0C8-5783-B6F4-46FC-E73833C907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4" y="0"/>
            <a:ext cx="114638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0834DB89-0814-74E2-A4EA-F5D5236471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34" y="0"/>
            <a:ext cx="5130798" cy="6857999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EC5E575-4EBE-B22E-D4CD-16EB17678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532" y="-67733"/>
            <a:ext cx="6358467" cy="692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20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5162FD49-D6A7-C3A3-4CEF-EEA245494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6" y="0"/>
            <a:ext cx="1147233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61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64FF857D-1139-C287-32BD-0E82A0309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6" y="609600"/>
            <a:ext cx="11294533" cy="55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813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D2B7AB84-22FB-F22D-C882-4D7A0F1C3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7" y="0"/>
            <a:ext cx="11497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41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3839A067-1652-1D10-7047-3113D2469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" y="0"/>
            <a:ext cx="11502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87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4078512E-C8D4-9A05-0A44-0D63B51FA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67" y="0"/>
            <a:ext cx="1149773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228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C89EA62-F38E-4285-A105-C5E1BD360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CF6E46A-CCCD-4728-B011-E147B23629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E2C684B-30C9-4689-A529-EBF1B8ADB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t-LT"/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ABA7F3F-D56F-4C06-84AC-03FC83B06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68FE6B-CB7A-42D9-9690-487E3B8F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2785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8F62B33-924A-452B-0093-7D9D0BBC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164" y="1188717"/>
            <a:ext cx="5627717" cy="4480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dirty="0" err="1">
                <a:solidFill>
                  <a:schemeClr val="bg2"/>
                </a:solidFill>
              </a:rPr>
              <a:t>Dėkoju</a:t>
            </a:r>
            <a:r>
              <a:rPr lang="en-US" sz="6600" dirty="0">
                <a:solidFill>
                  <a:schemeClr val="bg2"/>
                </a:solidFill>
              </a:rPr>
              <a:t> </a:t>
            </a:r>
            <a:r>
              <a:rPr lang="en-US" sz="6600" dirty="0" err="1">
                <a:solidFill>
                  <a:schemeClr val="bg2"/>
                </a:solidFill>
              </a:rPr>
              <a:t>už</a:t>
            </a:r>
            <a:r>
              <a:rPr lang="en-US" sz="6600" dirty="0">
                <a:solidFill>
                  <a:schemeClr val="bg2"/>
                </a:solidFill>
              </a:rPr>
              <a:t> </a:t>
            </a:r>
            <a:r>
              <a:rPr lang="en-US" sz="6600" dirty="0" err="1">
                <a:solidFill>
                  <a:schemeClr val="bg2"/>
                </a:solidFill>
              </a:rPr>
              <a:t>dėmesį</a:t>
            </a:r>
            <a:endParaRPr lang="en-US" sz="6600" dirty="0">
              <a:solidFill>
                <a:schemeClr val="bg2"/>
              </a:solidFill>
            </a:endParaRP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F2AAF5C-64C2-B698-D212-DA85C4CD9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4015" y="1188717"/>
            <a:ext cx="2594343" cy="4480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lang="en-US" sz="1800"/>
              <a:t>Informacija parengta remiantis Anos Staševičienės Universalaus dizaino ekspertės, </a:t>
            </a:r>
          </a:p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lang="en-US" sz="1800"/>
              <a:t>Išsėtinės sklerozės draugijos Feniksai pirmininkės, MRU Socialinės įtraukties ir lyderystės tyrimų laboratorijos Žmonių su negalia teisių stebėsenos komisijos prie LGKT duomenimis</a:t>
            </a:r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2BCE8A39-72D0-46ED-AB46-91B68881D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70E03B3-76EE-4C15-B250-1173359CD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147112" y="4501036"/>
            <a:ext cx="1683805" cy="1723705"/>
          </a:xfrm>
          <a:custGeom>
            <a:avLst/>
            <a:gdLst>
              <a:gd name="connsiteX0" fmla="*/ 1399384 w 1683805"/>
              <a:gd name="connsiteY0" fmla="*/ 0 h 1723705"/>
              <a:gd name="connsiteX1" fmla="*/ 1683805 w 1683805"/>
              <a:gd name="connsiteY1" fmla="*/ 0 h 1723705"/>
              <a:gd name="connsiteX2" fmla="*/ 1683805 w 1683805"/>
              <a:gd name="connsiteY2" fmla="*/ 1723705 h 1723705"/>
              <a:gd name="connsiteX3" fmla="*/ 0 w 1683805"/>
              <a:gd name="connsiteY3" fmla="*/ 1723705 h 1723705"/>
              <a:gd name="connsiteX4" fmla="*/ 0 w 1683805"/>
              <a:gd name="connsiteY4" fmla="*/ 1402480 h 1723705"/>
              <a:gd name="connsiteX5" fmla="*/ 1399384 w 1683805"/>
              <a:gd name="connsiteY5" fmla="*/ 1403247 h 1723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3805" h="1723705">
                <a:moveTo>
                  <a:pt x="1399384" y="0"/>
                </a:moveTo>
                <a:lnTo>
                  <a:pt x="1683805" y="0"/>
                </a:lnTo>
                <a:lnTo>
                  <a:pt x="1683805" y="1723705"/>
                </a:lnTo>
                <a:lnTo>
                  <a:pt x="0" y="1723705"/>
                </a:lnTo>
                <a:lnTo>
                  <a:pt x="0" y="1402480"/>
                </a:lnTo>
                <a:lnTo>
                  <a:pt x="1399384" y="140324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3148655"/>
      </p:ext>
    </p:extLst>
  </p:cSld>
  <p:clrMapOvr>
    <a:masterClrMapping/>
  </p:clrMapOvr>
</p:sld>
</file>

<file path=ppt/theme/theme1.xml><?xml version="1.0" encoding="utf-8"?>
<a:theme xmlns:a="http://schemas.openxmlformats.org/drawingml/2006/main" name="Apkirpimas">
  <a:themeElements>
    <a:clrScheme name="Apkirpimas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Apkirpimas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pkirpima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TM10001105[[fn=Apkirpimas]]</Template>
  <TotalTime>82</TotalTime>
  <Words>45</Words>
  <Application>Microsoft Office PowerPoint</Application>
  <PresentationFormat>Widescreen</PresentationFormat>
  <Paragraphs>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Apkirpimas</vt:lpstr>
      <vt:lpstr>„Universalus dizainas: nuo formalaus reglamentavimo prie praktinio įgyvendinimo“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Dėkoju už dėmesį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Karolina Zubrevičienė</dc:creator>
  <cp:lastModifiedBy>Karolina Zubrevičienė</cp:lastModifiedBy>
  <cp:revision>2</cp:revision>
  <dcterms:created xsi:type="dcterms:W3CDTF">2026-05-20T05:40:54Z</dcterms:created>
  <dcterms:modified xsi:type="dcterms:W3CDTF">2026-05-22T05:50:58Z</dcterms:modified>
</cp:coreProperties>
</file>